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82" r:id="rId2"/>
    <p:sldId id="285" r:id="rId3"/>
    <p:sldId id="275" r:id="rId4"/>
    <p:sldId id="283" r:id="rId5"/>
    <p:sldId id="284" r:id="rId6"/>
    <p:sldId id="287" r:id="rId7"/>
    <p:sldId id="286" r:id="rId8"/>
    <p:sldId id="28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6B8B8-E280-42E2-AD39-67A24FF5C1E8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34A6D-D20D-41DB-99EE-A50F245EF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19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1DC21-D8FD-4FD5-991E-3CB5173189B3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A8DE2-134C-417F-9705-E6C8796D3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4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5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273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561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975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15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926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129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422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10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303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17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63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61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7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621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7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99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30C85-E56D-4975-A6CC-C1D2032E1D71}" type="datetimeFigureOut">
              <a:rPr lang="en-US" smtClean="0"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75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119212"/>
            <a:ext cx="40767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Ça, c’est moi </a:t>
            </a:r>
            <a:r>
              <a:rPr lang="fr-FR" sz="4400" u="sng" dirty="0" smtClean="0">
                <a:latin typeface="Berlin Sans FB" panose="020E0602020502020306" pitchFamily="34" charset="0"/>
              </a:rPr>
              <a:t>quand j’</a:t>
            </a:r>
            <a:r>
              <a:rPr lang="fr-FR" sz="4400" u="sng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ét</a:t>
            </a:r>
            <a:r>
              <a:rPr lang="fr-FR" sz="4400" u="sng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ais</a:t>
            </a:r>
            <a:r>
              <a:rPr lang="fr-FR" sz="4400" u="sng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 </a:t>
            </a:r>
            <a:r>
              <a:rPr lang="fr-FR" sz="4400" u="sng" dirty="0" smtClean="0">
                <a:latin typeface="Berlin Sans FB" panose="020E0602020502020306" pitchFamily="34" charset="0"/>
              </a:rPr>
              <a:t>petite</a:t>
            </a:r>
            <a:r>
              <a:rPr lang="fr-FR" sz="4400" dirty="0" smtClean="0">
                <a:latin typeface="Berlin Sans FB" panose="020E0602020502020306" pitchFamily="34" charset="0"/>
              </a:rPr>
              <a:t>.</a:t>
            </a:r>
          </a:p>
        </p:txBody>
      </p:sp>
      <p:pic>
        <p:nvPicPr>
          <p:cNvPr id="17410" name="Picture 2" descr="https://fbcdn-sphotos-h-a.akamaihd.net/hphotos-ak-ash3/733998_10201045238399725_86317792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74705"/>
            <a:ext cx="5067300" cy="675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18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143" y="1375413"/>
            <a:ext cx="40767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habit</a:t>
            </a:r>
            <a:r>
              <a:rPr lang="fr-FR" sz="4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ais</a:t>
            </a:r>
            <a:r>
              <a:rPr lang="fr-FR" sz="4400" dirty="0" smtClean="0">
                <a:latin typeface="Berlin Sans FB" panose="020E0602020502020306" pitchFamily="34" charset="0"/>
              </a:rPr>
              <a:t> à Brick, New Jersey avec ma mère, ma tante, et mes </a:t>
            </a:r>
            <a:r>
              <a:rPr lang="fr-FR" sz="4400" dirty="0" err="1" smtClean="0">
                <a:latin typeface="Berlin Sans FB" panose="020E0602020502020306" pitchFamily="34" charset="0"/>
              </a:rPr>
              <a:t>grand-parents</a:t>
            </a:r>
            <a:r>
              <a:rPr lang="fr-FR" sz="4400" dirty="0" smtClean="0">
                <a:latin typeface="Berlin Sans FB" panose="020E0602020502020306" pitchFamily="34" charset="0"/>
              </a:rPr>
              <a:t>.</a:t>
            </a:r>
            <a:endParaRPr lang="fr-FR" sz="4400" dirty="0" smtClean="0">
              <a:latin typeface="Berlin Sans FB" panose="020E0602020502020306" pitchFamily="34" charset="0"/>
            </a:endParaRPr>
          </a:p>
        </p:txBody>
      </p:sp>
      <p:pic>
        <p:nvPicPr>
          <p:cNvPr id="17410" name="Picture 2" descr="https://fbcdn-sphotos-h-a.akamaihd.net/hphotos-ak-ash3/733998_10201045238399725_86317792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74705"/>
            <a:ext cx="5067300" cy="675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63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444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J’</a:t>
            </a:r>
            <a:r>
              <a:rPr lang="fr-FR" sz="48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</a:t>
            </a:r>
            <a:r>
              <a:rPr lang="fr-FR" sz="48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ais</a:t>
            </a:r>
            <a:r>
              <a:rPr lang="fr-FR" sz="4800" dirty="0" smtClean="0">
                <a:latin typeface="Berlin Sans FB" panose="020E0602020502020306" pitchFamily="34" charset="0"/>
              </a:rPr>
              <a:t> lire et j’</a:t>
            </a:r>
            <a:r>
              <a:rPr lang="fr-FR" sz="48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ador</a:t>
            </a:r>
            <a:r>
              <a:rPr lang="fr-FR" sz="48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ais</a:t>
            </a:r>
            <a:r>
              <a:rPr lang="fr-FR" sz="4800" dirty="0" smtClean="0">
                <a:latin typeface="Berlin Sans FB" panose="020E0602020502020306" pitchFamily="34" charset="0"/>
              </a:rPr>
              <a:t> les livres de coloriages.</a:t>
            </a:r>
          </a:p>
        </p:txBody>
      </p:sp>
      <p:pic>
        <p:nvPicPr>
          <p:cNvPr id="19458" name="Picture 2" descr="https://fbcdn-sphotos-b-a.akamaihd.net/hphotos-ak-ash3/561226_10201045238199720_184516474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7349"/>
            <a:ext cx="6934200" cy="520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2028" t="11714" r="2028" b="2644"/>
          <a:stretch/>
        </p:blipFill>
        <p:spPr>
          <a:xfrm>
            <a:off x="6629400" y="1447800"/>
            <a:ext cx="21336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657600"/>
            <a:ext cx="1847850" cy="2476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-1" r="2857" b="11381"/>
          <a:stretch/>
        </p:blipFill>
        <p:spPr>
          <a:xfrm rot="20208777">
            <a:off x="6712598" y="4631546"/>
            <a:ext cx="2590800" cy="211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9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444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J’</a:t>
            </a:r>
            <a:r>
              <a:rPr lang="fr-FR" sz="48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</a:t>
            </a:r>
            <a:r>
              <a:rPr lang="fr-FR" sz="48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ais</a:t>
            </a:r>
            <a:r>
              <a:rPr lang="fr-FR" sz="4800" dirty="0" smtClean="0">
                <a:latin typeface="Berlin Sans FB" panose="020E0602020502020306" pitchFamily="34" charset="0"/>
              </a:rPr>
              <a:t> </a:t>
            </a:r>
            <a:r>
              <a:rPr lang="fr-FR" sz="4800" dirty="0" smtClean="0">
                <a:latin typeface="Berlin Sans FB" panose="020E0602020502020306" pitchFamily="34" charset="0"/>
              </a:rPr>
              <a:t>dessiner des baleines et des dauphins.</a:t>
            </a:r>
            <a:endParaRPr lang="fr-FR" sz="4800" dirty="0" smtClean="0">
              <a:latin typeface="Berlin Sans FB" panose="020E0602020502020306" pitchFamily="34" charset="0"/>
            </a:endParaRPr>
          </a:p>
        </p:txBody>
      </p:sp>
      <p:pic>
        <p:nvPicPr>
          <p:cNvPr id="1026" name="Picture 2" descr="http://digital.quaysidepub.com/walterfoster/blog_images/learn-to-draw-orca-4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28800"/>
            <a:ext cx="350520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2362200"/>
            <a:ext cx="23336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2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444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Mon film préféré </a:t>
            </a:r>
            <a:r>
              <a:rPr lang="fr-FR" sz="48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ét</a:t>
            </a:r>
            <a:r>
              <a:rPr lang="fr-FR" sz="48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ai</a:t>
            </a:r>
            <a:r>
              <a:rPr lang="fr-FR" sz="4800" dirty="0" smtClean="0">
                <a:solidFill>
                  <a:srgbClr val="00B050"/>
                </a:solidFill>
                <a:latin typeface="Berlin Sans FB" panose="020E0602020502020306" pitchFamily="34" charset="0"/>
              </a:rPr>
              <a:t>t</a:t>
            </a:r>
            <a:r>
              <a:rPr lang="fr-FR" sz="4800" dirty="0" smtClean="0">
                <a:latin typeface="Berlin Sans FB" panose="020E0602020502020306" pitchFamily="34" charset="0"/>
              </a:rPr>
              <a:t> « Free Willy » - l’original!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5" y="2333625"/>
            <a:ext cx="31432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4446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Dans des groupes, discutez chaque activité.</a:t>
            </a:r>
          </a:p>
          <a:p>
            <a:pPr algn="ctr"/>
            <a:endParaRPr lang="fr-FR" sz="4800" dirty="0">
              <a:latin typeface="Berlin Sans FB" panose="020E0602020502020306" pitchFamily="34" charset="0"/>
            </a:endParaRPr>
          </a:p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J’aimais / Je n’aimais pas…</a:t>
            </a:r>
          </a:p>
          <a:p>
            <a:pPr algn="ctr"/>
            <a:endParaRPr lang="fr-FR" sz="4800" dirty="0">
              <a:latin typeface="Berlin Sans FB" panose="020E0602020502020306" pitchFamily="34" charset="0"/>
            </a:endParaRPr>
          </a:p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Est-ce que tu aimais …?</a:t>
            </a:r>
          </a:p>
          <a:p>
            <a:pPr algn="ctr"/>
            <a:endParaRPr lang="fr-FR" sz="4800" dirty="0">
              <a:latin typeface="Berlin Sans FB" panose="020E0602020502020306" pitchFamily="34" charset="0"/>
            </a:endParaRPr>
          </a:p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Oh, moi aussi!  /  Non, pas moi!</a:t>
            </a:r>
          </a:p>
        </p:txBody>
      </p:sp>
    </p:spTree>
    <p:extLst>
      <p:ext uri="{BB962C8B-B14F-4D97-AF65-F5344CB8AC3E}">
        <p14:creationId xmlns:p14="http://schemas.microsoft.com/office/powerpoint/2010/main" val="72635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4446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Description ou action ?</a:t>
            </a:r>
          </a:p>
          <a:p>
            <a:pPr algn="ctr"/>
            <a:endParaRPr lang="fr-FR" sz="4800" dirty="0">
              <a:latin typeface="Berlin Sans FB" panose="020E0602020502020306" pitchFamily="34" charset="0"/>
            </a:endParaRPr>
          </a:p>
          <a:p>
            <a:r>
              <a:rPr lang="fr-FR" sz="4800" dirty="0" smtClean="0">
                <a:latin typeface="Berlin Sans FB" panose="020E0602020502020306" pitchFamily="34" charset="0"/>
              </a:rPr>
              <a:t>J’aimais lire.</a:t>
            </a:r>
          </a:p>
          <a:p>
            <a:r>
              <a:rPr lang="fr-FR" sz="4800" dirty="0" smtClean="0">
                <a:latin typeface="Berlin Sans FB" panose="020E0602020502020306" pitchFamily="34" charset="0"/>
              </a:rPr>
              <a:t>J’ai lu le livre.</a:t>
            </a:r>
          </a:p>
          <a:p>
            <a:r>
              <a:rPr lang="fr-FR" sz="4800" dirty="0" smtClean="0">
                <a:latin typeface="Berlin Sans FB" panose="020E0602020502020306" pitchFamily="34" charset="0"/>
              </a:rPr>
              <a:t>J’avais 5 ans.</a:t>
            </a:r>
          </a:p>
          <a:p>
            <a:r>
              <a:rPr lang="fr-FR" sz="4800" dirty="0" smtClean="0">
                <a:latin typeface="Berlin Sans FB" panose="020E0602020502020306" pitchFamily="34" charset="0"/>
              </a:rPr>
              <a:t>Mon film préféré était Free Willy.</a:t>
            </a:r>
          </a:p>
          <a:p>
            <a:r>
              <a:rPr lang="fr-FR" sz="4800" dirty="0" smtClean="0">
                <a:latin typeface="Berlin Sans FB" panose="020E0602020502020306" pitchFamily="34" charset="0"/>
              </a:rPr>
              <a:t>Je suis allée au cinéma.</a:t>
            </a:r>
          </a:p>
          <a:p>
            <a:r>
              <a:rPr lang="fr-FR" sz="4800" dirty="0" smtClean="0">
                <a:latin typeface="Berlin Sans FB" panose="020E0602020502020306" pitchFamily="34" charset="0"/>
              </a:rPr>
              <a:t>Cendrillon avait les cheveux blonds.</a:t>
            </a:r>
          </a:p>
          <a:p>
            <a:r>
              <a:rPr lang="fr-FR" sz="4800" dirty="0" smtClean="0">
                <a:latin typeface="Berlin Sans FB" panose="020E0602020502020306" pitchFamily="34" charset="0"/>
              </a:rPr>
              <a:t>Cendrill</a:t>
            </a:r>
            <a:r>
              <a:rPr lang="fr-FR" sz="4800" dirty="0" smtClean="0">
                <a:latin typeface="Berlin Sans FB" panose="020E0602020502020306" pitchFamily="34" charset="0"/>
              </a:rPr>
              <a:t>on a perdu sa chaussure.</a:t>
            </a:r>
            <a:endParaRPr lang="fr-FR" sz="4800" dirty="0" smtClean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48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781" y="5603740"/>
            <a:ext cx="1020793" cy="1228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r="8549"/>
          <a:stretch/>
        </p:blipFill>
        <p:spPr>
          <a:xfrm>
            <a:off x="6949261" y="3512231"/>
            <a:ext cx="823139" cy="8347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5133" y="3275712"/>
            <a:ext cx="835267" cy="10676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400" y="2189074"/>
            <a:ext cx="1066800" cy="101132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04800" y="304800"/>
            <a:ext cx="8534400" cy="5436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300000"/>
              </a:lnSpc>
              <a:spcAft>
                <a:spcPts val="800"/>
              </a:spcAft>
            </a:pP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jour, pendant que je jouais dans le jardin, j’ai vu un bébé oiseau dans un arbre.  Alors que je le regardais, le petit oiseau est tombé !  A ce moment-là, mon chat est arrivé et a commencé à courir après l’oiseau.  J’avais peur !  Heureusement, ma mère a saisi le chat.  Finalement, elle a remis l’oiseau dans l’arbre.  J’étais content !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-media-cache-ak0.pinimg.com/236x/6d/62/96/6d629624629c341cf51f7eb351af1a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0886"/>
            <a:ext cx="928388" cy="89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19200"/>
            <a:ext cx="688733" cy="8286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r="8549"/>
          <a:stretch/>
        </p:blipFill>
        <p:spPr>
          <a:xfrm>
            <a:off x="4343400" y="1330875"/>
            <a:ext cx="689097" cy="6988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72400" y="1330875"/>
            <a:ext cx="782038" cy="7133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3048000" y="2438400"/>
            <a:ext cx="728954" cy="7143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/>
          <a:srcRect r="15410"/>
          <a:stretch/>
        </p:blipFill>
        <p:spPr>
          <a:xfrm>
            <a:off x="3354254" y="5999338"/>
            <a:ext cx="541110" cy="75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54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</TotalTime>
  <Words>156</Words>
  <Application>Microsoft Office PowerPoint</Application>
  <PresentationFormat>On-screen Show (4:3)</PresentationFormat>
  <Paragraphs>29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Berlin Sans FB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46</cp:revision>
  <dcterms:created xsi:type="dcterms:W3CDTF">2013-04-06T14:41:45Z</dcterms:created>
  <dcterms:modified xsi:type="dcterms:W3CDTF">2016-03-02T12:43:32Z</dcterms:modified>
</cp:coreProperties>
</file>